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3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4" autoAdjust="0"/>
    <p:restoredTop sz="94660"/>
  </p:normalViewPr>
  <p:slideViewPr>
    <p:cSldViewPr snapToGrid="0">
      <p:cViewPr varScale="1">
        <p:scale>
          <a:sx n="38" d="100"/>
          <a:sy n="38" d="100"/>
        </p:scale>
        <p:origin x="48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BDD7-D2B9-45EA-AD58-9D5EF70338A8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7CAA-0BAA-4C6A-82B2-843FB92FF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58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BDD7-D2B9-45EA-AD58-9D5EF70338A8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7CAA-0BAA-4C6A-82B2-843FB92FF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9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BDD7-D2B9-45EA-AD58-9D5EF70338A8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7CAA-0BAA-4C6A-82B2-843FB92FF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BDD7-D2B9-45EA-AD58-9D5EF70338A8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7CAA-0BAA-4C6A-82B2-843FB92FF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26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BDD7-D2B9-45EA-AD58-9D5EF70338A8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7CAA-0BAA-4C6A-82B2-843FB92FF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5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BDD7-D2B9-45EA-AD58-9D5EF70338A8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7CAA-0BAA-4C6A-82B2-843FB92FF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66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BDD7-D2B9-45EA-AD58-9D5EF70338A8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7CAA-0BAA-4C6A-82B2-843FB92FF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BDD7-D2B9-45EA-AD58-9D5EF70338A8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7CAA-0BAA-4C6A-82B2-843FB92FF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79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BDD7-D2B9-45EA-AD58-9D5EF70338A8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7CAA-0BAA-4C6A-82B2-843FB92FF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17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BDD7-D2B9-45EA-AD58-9D5EF70338A8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7CAA-0BAA-4C6A-82B2-843FB92FF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57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BDD7-D2B9-45EA-AD58-9D5EF70338A8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7CAA-0BAA-4C6A-82B2-843FB92FF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65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9BDD7-D2B9-45EA-AD58-9D5EF70338A8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77CAA-0BAA-4C6A-82B2-843FB92FF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2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mnewsnigeria.com/2016/02/19/expelled-female-student-sues-university/" TargetMode="External"/><Relationship Id="rId2" Type="http://schemas.openxmlformats.org/officeDocument/2006/relationships/hyperlink" Target="http://allafrica.com/stories/201602091138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remiumtimesng.com/news/headlines/207272-rivers-university-student-expelled-speech-hearing-challenges-returns-school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Summer 2017 Deaf Youth Leadership Camp</a:t>
            </a:r>
            <a:endParaRPr lang="en-US" b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4013200"/>
            <a:ext cx="9144000" cy="1244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In Yaoundé, Cameroon</a:t>
            </a:r>
            <a:endParaRPr lang="en-US" sz="4000" b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269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5866">
        <p14:vortex dir="r"/>
      </p:transition>
    </mc:Choice>
    <mc:Fallback>
      <p:transition spd="slow" advTm="586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07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5749">
        <p14:vortex dir="r"/>
      </p:transition>
    </mc:Choice>
    <mc:Fallback>
      <p:transition spd="slow" advTm="57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94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6131">
        <p14:vortex dir="r"/>
      </p:transition>
    </mc:Choice>
    <mc:Fallback>
      <p:transition spd="slow" advTm="61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92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6164">
        <p14:vortex dir="r"/>
      </p:transition>
    </mc:Choice>
    <mc:Fallback>
      <p:transition spd="slow" advTm="616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98500" y="588963"/>
            <a:ext cx="10795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Georgia" panose="02040502050405020303" pitchFamily="18" charset="0"/>
              </a:rPr>
              <a:t>Behind the Successful Case of Jane </a:t>
            </a:r>
            <a:r>
              <a:rPr lang="en-US" dirty="0" err="1" smtClean="0">
                <a:solidFill>
                  <a:srgbClr val="FFFF00"/>
                </a:solidFill>
                <a:latin typeface="Georgia" panose="02040502050405020303" pitchFamily="18" charset="0"/>
              </a:rPr>
              <a:t>Ihuoma</a:t>
            </a:r>
            <a:r>
              <a:rPr lang="en-US" dirty="0" smtClean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anose="02040502050405020303" pitchFamily="18" charset="0"/>
              </a:rPr>
              <a:t>Ottah</a:t>
            </a:r>
            <a:r>
              <a:rPr lang="en-US" dirty="0" smtClean="0">
                <a:solidFill>
                  <a:srgbClr val="FFFF00"/>
                </a:solidFill>
                <a:latin typeface="Georgia" panose="02040502050405020303" pitchFamily="18" charset="0"/>
              </a:rPr>
              <a:t> vs. Rivers State University in Nigeria</a:t>
            </a:r>
            <a:endParaRPr lang="en-US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4000" y="3602038"/>
            <a:ext cx="11480800" cy="279876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It was the effective action and leadership of STANDU, Inc. that brought the lawyers for Jane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pPr algn="l"/>
            <a:r>
              <a:rPr lang="en-US" dirty="0" smtClean="0">
                <a:solidFill>
                  <a:srgbClr val="FFFF00"/>
                </a:solidFill>
              </a:rPr>
              <a:t>See: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  <a:hlinkClick r:id="rId2"/>
              </a:rPr>
              <a:t>http://allafrica.com/stories/201602091138.html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  <a:hlinkClick r:id="rId3"/>
              </a:rPr>
              <a:t>https://www.pmnewsnigeria.com/2016/02/19/expelled-female-student-sues-university/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  <a:hlinkClick r:id="rId4"/>
              </a:rPr>
              <a:t>https://www.premiumtimesng.com/news/headlines/207272-rivers-university-student-expelled-speech-hearing-challenges-returns-school.html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10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6515">
        <p14:vortex dir="r"/>
      </p:transition>
    </mc:Choice>
    <mc:Fallback>
      <p:transition spd="slow" advTm="65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988" y="2726405"/>
            <a:ext cx="4986170" cy="139566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Justice for Jane</a:t>
            </a:r>
            <a:endParaRPr lang="en-US" sz="4800" b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254" y="114306"/>
            <a:ext cx="4970745" cy="661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98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6268">
        <p14:vortex dir="r"/>
      </p:transition>
    </mc:Choice>
    <mc:Fallback>
      <p:transition spd="slow" advTm="62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58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Georgia</vt:lpstr>
      <vt:lpstr>Office Theme</vt:lpstr>
      <vt:lpstr>Summer 2017 Deaf Youth Leadership Camp</vt:lpstr>
      <vt:lpstr>PowerPoint Presentation</vt:lpstr>
      <vt:lpstr>PowerPoint Presentation</vt:lpstr>
      <vt:lpstr>PowerPoint Presentation</vt:lpstr>
      <vt:lpstr>Behind the Successful Case of Jane Ihuoma Ottah vs. Rivers State University in Nigeria</vt:lpstr>
      <vt:lpstr>Justice for Jane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2017 Deaf Youth Leadership Camp</dc:title>
  <dc:creator>Allara, Le Toudjida</dc:creator>
  <cp:lastModifiedBy>Allara, Le Toudjida</cp:lastModifiedBy>
  <cp:revision>4</cp:revision>
  <dcterms:created xsi:type="dcterms:W3CDTF">2017-12-31T06:20:54Z</dcterms:created>
  <dcterms:modified xsi:type="dcterms:W3CDTF">2017-12-31T06:48:44Z</dcterms:modified>
</cp:coreProperties>
</file>